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מועצה" initials="מ" lastIdx="1" clrIdx="0">
    <p:extLst>
      <p:ext uri="{19B8F6BF-5375-455C-9EA6-DF929625EA0E}">
        <p15:presenceInfo xmlns:p15="http://schemas.microsoft.com/office/powerpoint/2012/main" userId="מועצה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DF447-015A-47D7-B50B-B9F53FB686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4F6D78-B2CD-47FC-BC95-19D10C76E6F6}">
      <dgm:prSet/>
      <dgm:spPr/>
      <dgm:t>
        <a:bodyPr/>
        <a:lstStyle/>
        <a:p>
          <a:pPr algn="ctr" rtl="0"/>
          <a:r>
            <a:rPr lang="he-IL" b="0" i="0" baseline="0" dirty="0" smtClean="0"/>
            <a:t>יום הניקיון הלאומי </a:t>
          </a:r>
          <a:endParaRPr lang="en-US" dirty="0"/>
        </a:p>
      </dgm:t>
    </dgm:pt>
    <dgm:pt modelId="{87186E5E-37B6-4A1C-889A-248113FBA922}" type="parTrans" cxnId="{2B516DC9-C97D-4942-B5CF-692D7682F686}">
      <dgm:prSet/>
      <dgm:spPr/>
      <dgm:t>
        <a:bodyPr/>
        <a:lstStyle/>
        <a:p>
          <a:endParaRPr lang="en-US"/>
        </a:p>
      </dgm:t>
    </dgm:pt>
    <dgm:pt modelId="{D8DC633E-4A34-411C-9155-05920A62D0CA}" type="sibTrans" cxnId="{2B516DC9-C97D-4942-B5CF-692D7682F686}">
      <dgm:prSet/>
      <dgm:spPr/>
      <dgm:t>
        <a:bodyPr/>
        <a:lstStyle/>
        <a:p>
          <a:endParaRPr lang="en-US"/>
        </a:p>
      </dgm:t>
    </dgm:pt>
    <dgm:pt modelId="{60DE39B7-2708-4885-B413-D0A2D971B9FB}">
      <dgm:prSet/>
      <dgm:spPr/>
      <dgm:t>
        <a:bodyPr/>
        <a:lstStyle/>
        <a:p>
          <a:pPr algn="ctr" rtl="0"/>
          <a:r>
            <a:rPr lang="he-IL" dirty="0" smtClean="0"/>
            <a:t>24.3.202</a:t>
          </a:r>
          <a:r>
            <a:rPr lang="ar-SA" dirty="0" smtClean="0"/>
            <a:t>0|</a:t>
          </a:r>
          <a:r>
            <a:rPr lang="he-IL" dirty="0" smtClean="0"/>
            <a:t>כ"ח באדר </a:t>
          </a:r>
          <a:r>
            <a:rPr lang="he-IL" dirty="0" err="1" smtClean="0"/>
            <a:t>תש"ף</a:t>
          </a:r>
          <a:endParaRPr lang="en-US" dirty="0"/>
        </a:p>
      </dgm:t>
    </dgm:pt>
    <dgm:pt modelId="{AD1F1FCE-99DB-4992-9C9B-6C88700141AD}" type="parTrans" cxnId="{010350B5-E40C-4F21-B8AD-3D3C4072C9E7}">
      <dgm:prSet/>
      <dgm:spPr/>
      <dgm:t>
        <a:bodyPr/>
        <a:lstStyle/>
        <a:p>
          <a:endParaRPr lang="en-US"/>
        </a:p>
      </dgm:t>
    </dgm:pt>
    <dgm:pt modelId="{322C7875-D99B-48BF-8F02-4FEC86F52555}" type="sibTrans" cxnId="{010350B5-E40C-4F21-B8AD-3D3C4072C9E7}">
      <dgm:prSet/>
      <dgm:spPr/>
      <dgm:t>
        <a:bodyPr/>
        <a:lstStyle/>
        <a:p>
          <a:endParaRPr lang="en-US"/>
        </a:p>
      </dgm:t>
    </dgm:pt>
    <dgm:pt modelId="{7DC2CB3E-CABE-409B-A612-81D3684FFF04}" type="pres">
      <dgm:prSet presAssocID="{95EDF447-015A-47D7-B50B-B9F53FB686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506A9F-F114-45D4-A4BD-352B37B30B01}" type="pres">
      <dgm:prSet presAssocID="{DC4F6D78-B2CD-47FC-BC95-19D10C76E6F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C9D5B-6800-42E6-8334-648553142456}" type="pres">
      <dgm:prSet presAssocID="{D8DC633E-4A34-411C-9155-05920A62D0CA}" presName="spacer" presStyleCnt="0"/>
      <dgm:spPr/>
    </dgm:pt>
    <dgm:pt modelId="{AA9F3781-040A-4161-8D8C-B3B915E6EF6A}" type="pres">
      <dgm:prSet presAssocID="{60DE39B7-2708-4885-B413-D0A2D971B9F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9A28CC-94C3-4CC9-BC1E-6E5B27EA5A7A}" type="presOf" srcId="{95EDF447-015A-47D7-B50B-B9F53FB6862F}" destId="{7DC2CB3E-CABE-409B-A612-81D3684FFF04}" srcOrd="0" destOrd="0" presId="urn:microsoft.com/office/officeart/2005/8/layout/vList2"/>
    <dgm:cxn modelId="{308A3685-7944-4E93-8EF0-637F0E5E0BEE}" type="presOf" srcId="{DC4F6D78-B2CD-47FC-BC95-19D10C76E6F6}" destId="{0C506A9F-F114-45D4-A4BD-352B37B30B01}" srcOrd="0" destOrd="0" presId="urn:microsoft.com/office/officeart/2005/8/layout/vList2"/>
    <dgm:cxn modelId="{DC3E8799-3EBA-46BB-8515-F280C6F5F57E}" type="presOf" srcId="{60DE39B7-2708-4885-B413-D0A2D971B9FB}" destId="{AA9F3781-040A-4161-8D8C-B3B915E6EF6A}" srcOrd="0" destOrd="0" presId="urn:microsoft.com/office/officeart/2005/8/layout/vList2"/>
    <dgm:cxn modelId="{2B516DC9-C97D-4942-B5CF-692D7682F686}" srcId="{95EDF447-015A-47D7-B50B-B9F53FB6862F}" destId="{DC4F6D78-B2CD-47FC-BC95-19D10C76E6F6}" srcOrd="0" destOrd="0" parTransId="{87186E5E-37B6-4A1C-889A-248113FBA922}" sibTransId="{D8DC633E-4A34-411C-9155-05920A62D0CA}"/>
    <dgm:cxn modelId="{010350B5-E40C-4F21-B8AD-3D3C4072C9E7}" srcId="{95EDF447-015A-47D7-B50B-B9F53FB6862F}" destId="{60DE39B7-2708-4885-B413-D0A2D971B9FB}" srcOrd="1" destOrd="0" parTransId="{AD1F1FCE-99DB-4992-9C9B-6C88700141AD}" sibTransId="{322C7875-D99B-48BF-8F02-4FEC86F52555}"/>
    <dgm:cxn modelId="{6F248C93-AD28-4EC1-807F-F6F3B87E2901}" type="presParOf" srcId="{7DC2CB3E-CABE-409B-A612-81D3684FFF04}" destId="{0C506A9F-F114-45D4-A4BD-352B37B30B01}" srcOrd="0" destOrd="0" presId="urn:microsoft.com/office/officeart/2005/8/layout/vList2"/>
    <dgm:cxn modelId="{07A452E6-3056-4ADD-AF30-8BFC4AF44A95}" type="presParOf" srcId="{7DC2CB3E-CABE-409B-A612-81D3684FFF04}" destId="{696C9D5B-6800-42E6-8334-648553142456}" srcOrd="1" destOrd="0" presId="urn:microsoft.com/office/officeart/2005/8/layout/vList2"/>
    <dgm:cxn modelId="{31BEE94C-1B16-4407-8424-12A325181F90}" type="presParOf" srcId="{7DC2CB3E-CABE-409B-A612-81D3684FFF04}" destId="{AA9F3781-040A-4161-8D8C-B3B915E6EF6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8DAFF2-1F1A-4768-A056-47329C6BDB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4A1B31-72F3-47F6-916C-9A65D44EB121}">
      <dgm:prSet custT="1"/>
      <dgm:spPr/>
      <dgm:t>
        <a:bodyPr/>
        <a:lstStyle/>
        <a:p>
          <a:pPr algn="ctr" rtl="0"/>
          <a:r>
            <a:rPr lang="ar-SA" sz="3200" dirty="0" smtClean="0"/>
            <a:t>يوم النظافة العالمي</a:t>
          </a:r>
          <a:endParaRPr lang="en-US" sz="3200" dirty="0"/>
        </a:p>
      </dgm:t>
    </dgm:pt>
    <dgm:pt modelId="{89E92E2A-7216-4E5B-AD76-4F48ECF83D0C}" type="parTrans" cxnId="{8AF24A53-36E4-4719-A45F-4DE483295112}">
      <dgm:prSet/>
      <dgm:spPr/>
      <dgm:t>
        <a:bodyPr/>
        <a:lstStyle/>
        <a:p>
          <a:endParaRPr lang="en-US"/>
        </a:p>
      </dgm:t>
    </dgm:pt>
    <dgm:pt modelId="{38349A91-7A34-46E5-A9DE-38A80374E251}" type="sibTrans" cxnId="{8AF24A53-36E4-4719-A45F-4DE483295112}">
      <dgm:prSet/>
      <dgm:spPr/>
      <dgm:t>
        <a:bodyPr/>
        <a:lstStyle/>
        <a:p>
          <a:endParaRPr lang="en-US"/>
        </a:p>
      </dgm:t>
    </dgm:pt>
    <dgm:pt modelId="{74E96E83-BB5A-420A-8ACD-6BC6FF5EA3E7}">
      <dgm:prSet custT="1"/>
      <dgm:spPr/>
      <dgm:t>
        <a:bodyPr/>
        <a:lstStyle/>
        <a:p>
          <a:pPr algn="ctr" rtl="0"/>
          <a:r>
            <a:rPr lang="ar-SA" sz="3200" dirty="0" smtClean="0"/>
            <a:t>24.3.2020</a:t>
          </a:r>
          <a:endParaRPr lang="en-US" sz="3200" dirty="0"/>
        </a:p>
      </dgm:t>
    </dgm:pt>
    <dgm:pt modelId="{CEC51B7A-D198-4FE4-84A7-39CBBC0485A2}" type="parTrans" cxnId="{9BD66DDB-5614-428F-A734-5FB55766DA5F}">
      <dgm:prSet/>
      <dgm:spPr/>
      <dgm:t>
        <a:bodyPr/>
        <a:lstStyle/>
        <a:p>
          <a:endParaRPr lang="en-US"/>
        </a:p>
      </dgm:t>
    </dgm:pt>
    <dgm:pt modelId="{9A8708D2-292A-46EB-A78D-9EBA24D3187E}" type="sibTrans" cxnId="{9BD66DDB-5614-428F-A734-5FB55766DA5F}">
      <dgm:prSet/>
      <dgm:spPr/>
      <dgm:t>
        <a:bodyPr/>
        <a:lstStyle/>
        <a:p>
          <a:endParaRPr lang="en-US"/>
        </a:p>
      </dgm:t>
    </dgm:pt>
    <dgm:pt modelId="{C1964B39-28CB-4CB0-8308-366F48ACD7FC}" type="pres">
      <dgm:prSet presAssocID="{6C8DAFF2-1F1A-4768-A056-47329C6BDB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C1AD16-EB36-4946-8BAB-F42BB2FAC6ED}" type="pres">
      <dgm:prSet presAssocID="{224A1B31-72F3-47F6-916C-9A65D44EB121}" presName="parentText" presStyleLbl="node1" presStyleIdx="0" presStyleCnt="2" custLinFactNeighborX="-4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2D8D4-F890-4924-A8B4-CB94212E637D}" type="pres">
      <dgm:prSet presAssocID="{38349A91-7A34-46E5-A9DE-38A80374E251}" presName="spacer" presStyleCnt="0"/>
      <dgm:spPr/>
    </dgm:pt>
    <dgm:pt modelId="{F2BAD604-A298-44DF-B72E-A5826198092F}" type="pres">
      <dgm:prSet presAssocID="{74E96E83-BB5A-420A-8ACD-6BC6FF5EA3E7}" presName="parentText" presStyleLbl="node1" presStyleIdx="1" presStyleCnt="2" custLinFactY="1951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24A53-36E4-4719-A45F-4DE483295112}" srcId="{6C8DAFF2-1F1A-4768-A056-47329C6BDB5D}" destId="{224A1B31-72F3-47F6-916C-9A65D44EB121}" srcOrd="0" destOrd="0" parTransId="{89E92E2A-7216-4E5B-AD76-4F48ECF83D0C}" sibTransId="{38349A91-7A34-46E5-A9DE-38A80374E251}"/>
    <dgm:cxn modelId="{EC89E702-A2B9-4472-AD85-B2ABE1685B61}" type="presOf" srcId="{74E96E83-BB5A-420A-8ACD-6BC6FF5EA3E7}" destId="{F2BAD604-A298-44DF-B72E-A5826198092F}" srcOrd="0" destOrd="0" presId="urn:microsoft.com/office/officeart/2005/8/layout/vList2"/>
    <dgm:cxn modelId="{C56AA14C-8A6B-4335-9DAA-71F46986BE21}" type="presOf" srcId="{224A1B31-72F3-47F6-916C-9A65D44EB121}" destId="{6DC1AD16-EB36-4946-8BAB-F42BB2FAC6ED}" srcOrd="0" destOrd="0" presId="urn:microsoft.com/office/officeart/2005/8/layout/vList2"/>
    <dgm:cxn modelId="{9BD66DDB-5614-428F-A734-5FB55766DA5F}" srcId="{6C8DAFF2-1F1A-4768-A056-47329C6BDB5D}" destId="{74E96E83-BB5A-420A-8ACD-6BC6FF5EA3E7}" srcOrd="1" destOrd="0" parTransId="{CEC51B7A-D198-4FE4-84A7-39CBBC0485A2}" sibTransId="{9A8708D2-292A-46EB-A78D-9EBA24D3187E}"/>
    <dgm:cxn modelId="{2B58B80A-7EFE-4019-A139-1B78CA927498}" type="presOf" srcId="{6C8DAFF2-1F1A-4768-A056-47329C6BDB5D}" destId="{C1964B39-28CB-4CB0-8308-366F48ACD7FC}" srcOrd="0" destOrd="0" presId="urn:microsoft.com/office/officeart/2005/8/layout/vList2"/>
    <dgm:cxn modelId="{B880D25D-25F6-45D2-B854-09EE8B7FE6DB}" type="presParOf" srcId="{C1964B39-28CB-4CB0-8308-366F48ACD7FC}" destId="{6DC1AD16-EB36-4946-8BAB-F42BB2FAC6ED}" srcOrd="0" destOrd="0" presId="urn:microsoft.com/office/officeart/2005/8/layout/vList2"/>
    <dgm:cxn modelId="{B15119D7-E702-4364-8459-977D9B06DA57}" type="presParOf" srcId="{C1964B39-28CB-4CB0-8308-366F48ACD7FC}" destId="{E822D8D4-F890-4924-A8B4-CB94212E637D}" srcOrd="1" destOrd="0" presId="urn:microsoft.com/office/officeart/2005/8/layout/vList2"/>
    <dgm:cxn modelId="{1147C267-DBB9-4741-A91A-F81B5C70E7C4}" type="presParOf" srcId="{C1964B39-28CB-4CB0-8308-366F48ACD7FC}" destId="{F2BAD604-A298-44DF-B72E-A582619809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06A9F-F114-45D4-A4BD-352B37B30B01}">
      <dsp:nvSpPr>
        <dsp:cNvPr id="0" name=""/>
        <dsp:cNvSpPr/>
      </dsp:nvSpPr>
      <dsp:spPr>
        <a:xfrm>
          <a:off x="0" y="16193"/>
          <a:ext cx="425226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b="0" i="0" kern="1200" baseline="0" dirty="0" smtClean="0"/>
            <a:t>יום הניקיון הלאומי </a:t>
          </a:r>
          <a:endParaRPr lang="en-US" sz="2300" kern="1200" dirty="0"/>
        </a:p>
      </dsp:txBody>
      <dsp:txXfrm>
        <a:off x="26930" y="43123"/>
        <a:ext cx="4198408" cy="497795"/>
      </dsp:txXfrm>
    </dsp:sp>
    <dsp:sp modelId="{AA9F3781-040A-4161-8D8C-B3B915E6EF6A}">
      <dsp:nvSpPr>
        <dsp:cNvPr id="0" name=""/>
        <dsp:cNvSpPr/>
      </dsp:nvSpPr>
      <dsp:spPr>
        <a:xfrm>
          <a:off x="0" y="634088"/>
          <a:ext cx="4252268" cy="551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smtClean="0"/>
            <a:t>24.3.202</a:t>
          </a:r>
          <a:r>
            <a:rPr lang="ar-SA" sz="2300" kern="1200" dirty="0" smtClean="0"/>
            <a:t>0|</a:t>
          </a:r>
          <a:r>
            <a:rPr lang="he-IL" sz="2300" kern="1200" dirty="0" smtClean="0"/>
            <a:t>כ"ח באדר </a:t>
          </a:r>
          <a:r>
            <a:rPr lang="he-IL" sz="2300" kern="1200" dirty="0" err="1" smtClean="0"/>
            <a:t>תש"ף</a:t>
          </a:r>
          <a:endParaRPr lang="en-US" sz="2300" kern="1200" dirty="0"/>
        </a:p>
      </dsp:txBody>
      <dsp:txXfrm>
        <a:off x="26930" y="661018"/>
        <a:ext cx="4198408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1AD16-EB36-4946-8BAB-F42BB2FAC6ED}">
      <dsp:nvSpPr>
        <dsp:cNvPr id="0" name=""/>
        <dsp:cNvSpPr/>
      </dsp:nvSpPr>
      <dsp:spPr>
        <a:xfrm>
          <a:off x="0" y="157"/>
          <a:ext cx="3843581" cy="542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يوم النظافة العالمي</a:t>
          </a:r>
          <a:endParaRPr lang="en-US" sz="3200" kern="1200" dirty="0"/>
        </a:p>
      </dsp:txBody>
      <dsp:txXfrm>
        <a:off x="26505" y="26662"/>
        <a:ext cx="3790571" cy="489943"/>
      </dsp:txXfrm>
    </dsp:sp>
    <dsp:sp modelId="{F2BAD604-A298-44DF-B72E-A5826198092F}">
      <dsp:nvSpPr>
        <dsp:cNvPr id="0" name=""/>
        <dsp:cNvSpPr/>
      </dsp:nvSpPr>
      <dsp:spPr>
        <a:xfrm>
          <a:off x="0" y="553393"/>
          <a:ext cx="3843581" cy="542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24.3.2020</a:t>
          </a:r>
          <a:endParaRPr lang="en-US" sz="3200" kern="1200" dirty="0"/>
        </a:p>
      </dsp:txBody>
      <dsp:txXfrm>
        <a:off x="26505" y="579898"/>
        <a:ext cx="3790571" cy="489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1F1-2D84-4DF0-9078-C17FC860F8F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2237-3DEC-4EE4-8864-2D3629FE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2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1F1-2D84-4DF0-9078-C17FC860F8F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2237-3DEC-4EE4-8864-2D3629FE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4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1F1-2D84-4DF0-9078-C17FC860F8F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2237-3DEC-4EE4-8864-2D3629FE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1F1-2D84-4DF0-9078-C17FC860F8F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2237-3DEC-4EE4-8864-2D3629FE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1F1-2D84-4DF0-9078-C17FC860F8F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2237-3DEC-4EE4-8864-2D3629FE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0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1F1-2D84-4DF0-9078-C17FC860F8F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2237-3DEC-4EE4-8864-2D3629FE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1F1-2D84-4DF0-9078-C17FC860F8F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2237-3DEC-4EE4-8864-2D3629FE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9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1F1-2D84-4DF0-9078-C17FC860F8F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2237-3DEC-4EE4-8864-2D3629FE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7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1F1-2D84-4DF0-9078-C17FC860F8F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2237-3DEC-4EE4-8864-2D3629FE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9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1F1-2D84-4DF0-9078-C17FC860F8F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2237-3DEC-4EE4-8864-2D3629FE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3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B1F1-2D84-4DF0-9078-C17FC860F8F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2237-3DEC-4EE4-8864-2D3629FE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4B1F1-2D84-4DF0-9078-C17FC860F8F3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2237-3DEC-4EE4-8864-2D3629FE8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9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509289" y="1937924"/>
            <a:ext cx="4158712" cy="16363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5" name="Picture 32080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217714"/>
            <a:ext cx="12192000" cy="7075714"/>
          </a:xfrm>
          <a:prstGeom prst="rect">
            <a:avLst/>
          </a:prstGeom>
        </p:spPr>
      </p:pic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1009112294"/>
              </p:ext>
            </p:extLst>
          </p:nvPr>
        </p:nvGraphicFramePr>
        <p:xfrm>
          <a:off x="3969866" y="5656064"/>
          <a:ext cx="4252268" cy="1201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9" name="תמונה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57" y="5668662"/>
            <a:ext cx="2303538" cy="1390481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727370" y="0"/>
            <a:ext cx="4963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4800" b="1" dirty="0" smtClean="0">
                <a:solidFill>
                  <a:srgbClr val="C00000"/>
                </a:solidFill>
              </a:rPr>
              <a:t>אז איך תרצו את גן                                 השעשועים שלכם ?</a:t>
            </a:r>
          </a:p>
          <a:p>
            <a:pPr algn="r"/>
            <a:r>
              <a:rPr lang="he-IL" sz="4800" b="1" dirty="0" smtClean="0">
                <a:solidFill>
                  <a:srgbClr val="C00000"/>
                </a:solidFill>
              </a:rPr>
              <a:t>            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26" y="5668662"/>
            <a:ext cx="2076773" cy="122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650929"/>
            <a:ext cx="10515600" cy="5526034"/>
          </a:xfrm>
        </p:spPr>
        <p:txBody>
          <a:bodyPr/>
          <a:lstStyle/>
          <a:p>
            <a:pPr marL="0" indent="0" algn="r">
              <a:buNone/>
            </a:pPr>
            <a:r>
              <a:rPr lang="he-IL" dirty="0"/>
              <a:t>יום הניקיון הלאומי יתקיים ב 24.3.2020 יתקיימו במהלך היום מבצעי ניקיון על ידי תלמידי בתי הספר ותנועות הנוער בכפר.</a:t>
            </a:r>
          </a:p>
          <a:p>
            <a:pPr marL="0" indent="0" algn="r">
              <a:buNone/>
            </a:pPr>
            <a:r>
              <a:rPr lang="he-IL" dirty="0"/>
              <a:t>בשבועות שלפני ילמדו התלמידים תכנים הקשורים לניקיון כגון : נזקי הפסולת, תרבות הצריכה, הפרדת פסולת ועוד...</a:t>
            </a:r>
          </a:p>
          <a:p>
            <a:pPr marL="0" indent="0" algn="r">
              <a:buNone/>
            </a:pPr>
            <a:endParaRPr lang="he-IL" dirty="0"/>
          </a:p>
          <a:p>
            <a:pPr marL="0" indent="0" algn="r">
              <a:buNone/>
            </a:pPr>
            <a:r>
              <a:rPr lang="ar-SA" dirty="0"/>
              <a:t>يوم النظافة العالمي بتاريخ 24.3.2020 سيقوم طلاب المدارس بالتعاون مع حركة الشبيبة في البلد بحملة تنظيف لاماكن في البلد</a:t>
            </a:r>
          </a:p>
          <a:p>
            <a:pPr marL="0" indent="0" algn="r">
              <a:buNone/>
            </a:pPr>
            <a:r>
              <a:rPr lang="ar-SA" dirty="0"/>
              <a:t>في الأسابيع ما قبل يوم النظافة يتعلم الطلاب مواضيع متعلقة بالنظافة العامة مثل: اضرار النفايات, تربية الاستهلاك...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73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08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7263539" y="721505"/>
            <a:ext cx="42981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4000" b="1" dirty="0">
                <a:solidFill>
                  <a:srgbClr val="C00000"/>
                </a:solidFill>
              </a:rPr>
              <a:t>اذا كيف تريدون ان تكون حديقة بلدكم ؟     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val="1001299674"/>
              </p:ext>
            </p:extLst>
          </p:nvPr>
        </p:nvGraphicFramePr>
        <p:xfrm>
          <a:off x="4107049" y="5761652"/>
          <a:ext cx="3843581" cy="1096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תמונה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57" y="5668663"/>
            <a:ext cx="2303538" cy="1310236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63" y="5780868"/>
            <a:ext cx="2179529" cy="113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037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107</Words>
  <Application>Microsoft Office PowerPoint</Application>
  <PresentationFormat>מסך רחב</PresentationFormat>
  <Paragraphs>12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מועצה</dc:creator>
  <cp:lastModifiedBy>מועצה</cp:lastModifiedBy>
  <cp:revision>11</cp:revision>
  <dcterms:created xsi:type="dcterms:W3CDTF">2020-02-25T08:10:45Z</dcterms:created>
  <dcterms:modified xsi:type="dcterms:W3CDTF">2020-02-25T10:54:28Z</dcterms:modified>
</cp:coreProperties>
</file>